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12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82434"/>
              </p:ext>
            </p:extLst>
          </p:nvPr>
        </p:nvGraphicFramePr>
        <p:xfrm>
          <a:off x="32657" y="1178919"/>
          <a:ext cx="11778343" cy="1015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14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3711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يطابق القياسات المطلوبة (5سم ،10 سم )ورسمها  باستخدام شريط القياس او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/>
                        <a:t>يطابق</a:t>
                      </a:r>
                      <a:r>
                        <a:rPr lang="ar-AE" sz="1400" b="1" dirty="0"/>
                        <a:t> القياس المطلوب على شريط 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412157" y="2797629"/>
            <a:ext cx="944994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بتحديد المقاسات التالية10 ،15، 3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65" b="32488"/>
          <a:stretch/>
        </p:blipFill>
        <p:spPr>
          <a:xfrm>
            <a:off x="394448" y="4833257"/>
            <a:ext cx="10972799" cy="13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18</cp:revision>
  <dcterms:created xsi:type="dcterms:W3CDTF">2024-07-04T06:51:15Z</dcterms:created>
  <dcterms:modified xsi:type="dcterms:W3CDTF">2024-07-16T10:21:12Z</dcterms:modified>
</cp:coreProperties>
</file>